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2" autoAdjust="0"/>
    <p:restoredTop sz="94660"/>
  </p:normalViewPr>
  <p:slideViewPr>
    <p:cSldViewPr snapToGrid="0">
      <p:cViewPr varScale="1">
        <p:scale>
          <a:sx n="67" d="100"/>
          <a:sy n="67" d="100"/>
        </p:scale>
        <p:origin x="96" y="5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E6509AE-9825-42BB-9681-71B99F5090F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A88046BB-1869-4E5A-AB39-BF4899BA841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6E94C73-80EB-43A7-A9DF-98C493D269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A99DBD1-4CBF-41B3-9861-FA695D9CA3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15AF972-D0D4-4A48-854A-33DDB9C44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60243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333F93D-AD30-4647-B213-56C02627C0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6C4EFF0B-7241-49D7-862D-880FA6E05C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EB28B3F-AA49-4123-A962-2FD594DFFB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D3ABD83-B29A-4744-BCD1-C9FB3EF6E7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357530B-D5A3-446C-93E7-FE3049C8A8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772665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12306DD1-3DE5-47EE-9DB7-85922F00C77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EF35882-C2E4-4CEF-A479-52BC789B794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2043D91-7277-41B4-82AF-4374C68D69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A1F2963-A5E7-4570-9ED0-F6C721581D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B4642BD-2683-452A-A32A-2514B26342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800566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D6952A2-A079-4B8C-93D2-A969AFDF81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83C0A90-8779-4E68-B506-929B242E3E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167EE46-3C0D-4C36-B09D-A883F5A431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48B102-CCCA-4BFC-9FD7-A181AAE236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62233B1-E714-4EE7-B03B-139C602249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5603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2A2C2D0-7FB0-4E80-AB62-B2E4940023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E6E38DD-35C9-4D64-90E1-0A158C20D7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C740802-A7C4-4AF8-849F-0E8D40F497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A8E12AF-957E-463D-BB96-0A591D769E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CE6FA79-7B3E-4A55-A03F-75513EE9F1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025590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0B1621E-4FC9-402C-BEA8-6E5333B8A7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3B81359-B3E0-4281-B47E-734F93324A8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F0CE7F77-9F79-4DC8-A0B6-3BE62B8142D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211869E-12E2-4005-B31F-9A49E21E4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D962EBCC-DE63-4B22-AA0C-B8D75BA4D9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0F2BC06-8355-4D5C-84A4-E937A181A6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76603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97E7693-4864-439C-86B6-87F4BD2614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89FCEED-7C10-4FE3-8379-103FAD9B3F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8E6FCD3B-1647-4D0B-A9CD-EA2A69E785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A31F7B47-9F2B-4B2C-B994-F9B1DBFD6F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88BE0A5C-EC70-46B9-A9BF-6CF7848335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4C6AE960-D20D-4495-8A4D-46AE8C2534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58A80805-8EC3-44C1-8EEA-7F4C6068CB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6A1DE4AD-C696-4FE9-AF8C-3DA4839BCF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86038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91C69E7-930F-4930-B79E-D20DC518B5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3FEE574E-4BB4-4285-909D-409C5807F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34160696-E4CE-4DEE-AEC4-0259877034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0E6BCC0E-0767-4951-8F7C-CF1F6A7FF4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986603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51DCF3A9-7708-4D11-AC2E-38E30E5369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D45715CE-CD9A-452F-A577-7F65F2A73B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A02AE3F7-8962-4689-A38A-6A152014A6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800896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3EB492E-0DA7-4718-B0D0-40F33E8E58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396E657-E273-46DD-B08A-D9EF1C202AC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9ABD2FB-4EFE-4AF1-A704-5C21641726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40A4635E-1B6C-43E8-8909-F30BE4FF77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5D6F3126-52B9-4614-AC38-E096A8800E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9E1A655-70A6-41AC-8D76-EF7974289F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872537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6A174A7-553B-4535-B466-20CFC2CCE3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3B5C91C1-0754-43CA-9E12-AE3638DEA47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73593220-6C0B-440D-8696-2C6BDE3705B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088000FA-B25C-43FE-86F0-0137EF137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263AC6FE-E6B0-4206-9851-FF9BA0E849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6B41956-39CE-437A-958E-11B0915931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69065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2FF130E8-0187-40C7-BADC-01E395DFBF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3639F4E-B9A5-4511-81B4-3362EA921D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070B5FA-F054-46ED-91A9-35C3407BECD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2B8C6D-B23F-4F2F-8748-2560198B6D23}" type="datetimeFigureOut">
              <a:rPr lang="pl-PL" smtClean="0"/>
              <a:t>08.02.2018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516C167-8499-4FC0-B4BA-1A63D300E37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F456447-320E-478B-B007-525708D1B9A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6AF794-C8F3-4B10-B40E-EEEAF86C97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982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FB8C96E-692A-49C4-9F57-751F73DFF4F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err="1"/>
              <a:t>Transition</a:t>
            </a:r>
            <a:r>
              <a:rPr lang="pl-PL" dirty="0"/>
              <a:t> </a:t>
            </a:r>
            <a:r>
              <a:rPr lang="pl-PL" dirty="0" err="1"/>
              <a:t>duration</a:t>
            </a:r>
            <a:r>
              <a:rPr lang="pl-PL" dirty="0"/>
              <a:t> 0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37CE8D86-3B51-4DC5-A759-9E99BD5A0BB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737681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/>
    </mc:Choice>
    <mc:Fallback>
      <p:transition/>
    </mc:Fallback>
  </mc:AlternateContent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Panoramiczny</PresentationFormat>
  <Paragraphs>1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Transition duration 0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Transition duration 0</dc:title>
  <dc:creator>Szymon Kłos</dc:creator>
  <cp:lastModifiedBy>Szymon Kłos</cp:lastModifiedBy>
  <cp:revision>1</cp:revision>
  <dcterms:created xsi:type="dcterms:W3CDTF">2018-02-08T08:35:12Z</dcterms:created>
  <dcterms:modified xsi:type="dcterms:W3CDTF">2018-02-08T08:35:57Z</dcterms:modified>
</cp:coreProperties>
</file>

<file path=docProps/thumbnail.jpeg>
</file>