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activeX1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12ADDF-951F-46AA-A3E7-2584F0ED867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D0CF11D-7BC4-438B-A470-BCA21FBA25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D7D4F7C-442F-4B4D-A4F3-7B8AA81791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EE1C62-BB29-47ED-A883-6D5507025D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F43239-7007-45EC-961A-68E092288E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117861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DF995B-8278-423B-99C9-BD435D058E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733AF0F-A0E0-4BB2-9582-1586DA929F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1FABA7-F5BA-4BD0-A94C-96DFCC5B9E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95D983-FCCD-48C2-BC15-C903C1CEBD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E990D2-8982-4AC8-AC2A-A905C54483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112696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865FA30-BF22-4E63-81B2-C55140BDDC0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B03A50F-205C-446B-A898-FA3B28D26C4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813D0D-A5EF-40D5-A190-71FD155187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436C68-DB7A-4EC3-B2A2-E4173EF6CC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C44F3C-4B99-4815-8985-3C6C30C866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325760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819418-E6E9-4FE9-BD5F-8DE804BDE4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0C8A2-F1E3-46C4-9841-7A20F63835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FD0481-22B0-4318-B0DD-11A4A2DBD7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58CC0E-C5F4-489F-84E2-6B92895485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F5D320-D254-41A0-8B40-FCAF3C8057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974022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F866D3-CD3B-4677-8D6E-763FDC813A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6512948-9C53-426C-8FFA-F22FDB4E78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1228F0-3425-4A99-8888-58276F23C2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74803A-3EE6-4837-896B-0F1C7B8F00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7A9AF7-0B6D-4284-8D6B-A574CA4646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30278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BCC031-4E0B-4FF1-BA3A-65D9807C65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97A449-A65A-4321-9484-B1A50150135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04F5D5C-7611-40F2-A684-8AFA201DDE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2BC584-611B-4EA9-95F9-D77F332DE1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C3EF7F9-4E4D-477A-BC7E-15036FFC7A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557C2EB-0566-475A-8098-ECA76D574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6902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3B53BD-1AA5-4A97-8D8D-AC6FF90F54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731CE2-0EA3-48F8-8CD3-0238CDB952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0B0F77-E263-4EE2-9356-E0F218F96C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2FEBA09-7F7F-4D3F-AA35-61A7BD0727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1FA6920-4B45-4A5C-B344-AF012F6673C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34CC459-6F83-4210-AF63-40DA019F85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B535183-06B3-4D5B-BA20-5FCF575190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050D19B-E46F-4079-94A5-EC4042E603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942064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E6185A-5C15-48BA-BA16-16E415E514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AFBBD8A-FEFA-4321-A99E-9E5D6BDD2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CDA8CC1-FA8F-44DB-BC6E-B7DDC80FAC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86E1730-F94A-4B89-BB84-FA79A71803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1982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05AC810-A9B9-43DA-A55F-1A716FCF44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A9965FC-F67F-4D22-A4FD-DD500E84B5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627724F-760A-4BCC-A0B1-1F77196C4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649969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F87877-AF9D-4D3B-BAB4-F0108B9AFD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68FC945-AAF4-4553-8DAC-52ABE1E425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1A0EF06-7716-4CBF-8E6E-5E80D0B465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D90CF38-37EB-4FBA-B13C-67A29C04D8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A20C1E-D22A-47A5-B2C4-201C0A21B0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F1E79D-B7DC-4548-8DE1-DD88C5143B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20691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6A73D7-9AE9-4443-AAAC-3E0BE52CB9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476CE4-B21E-488C-98B5-904304FCEDF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9C88961-4C24-45A9-9C35-ACBC2C6041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20477E8-464B-4BA9-AA55-77815F10C9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6E7BC9B-AEF6-4C0B-9616-B2B2085646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6C0D078-E121-4A6B-963B-5D5E1B5324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467359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93B830-082F-4D91-9E73-0FDE426095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FF0725C-F705-4911-B2E7-40634EFA37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D8A4C7-BFA0-4DC7-9ACC-29DA1D336C9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D7F0DB-FBA8-467D-BC26-345BCD8F00EC}" type="datetimeFigureOut">
              <a:rPr lang="hu-HU" smtClean="0"/>
              <a:t>2017.08.03.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0CD72C-CFDB-49C2-A468-579C20EB59F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77F04E-1173-478A-9D15-635208E36BE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EB2A7A-4083-4E15-8773-25D9DE2EC00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34325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26" name="CheckBox1" r:id="rId2" imgW="3619440" imgH="1352520"/>
        </mc:Choice>
        <mc:Fallback>
          <p:control name="CheckBox1" r:id="rId2" imgW="3619440" imgH="1352520">
            <p:pic>
              <p:nvPicPr>
                <p:cNvPr id="4" name="CheckBox1">
                  <a:extLst>
                    <a:ext uri="{FF2B5EF4-FFF2-40B4-BE49-F238E27FC236}">
                      <a16:creationId xmlns:a16="http://schemas.microsoft.com/office/drawing/2014/main" id="{8617D216-C6DD-4964-A96E-D745C555870B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4"/>
                <a:stretch>
                  <a:fillRect/>
                </a:stretch>
              </p:blipFill>
              <p:spPr>
                <a:xfrm>
                  <a:off x="1511300" y="1285875"/>
                  <a:ext cx="3617913" cy="1350963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25962487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1</cp:revision>
  <dcterms:created xsi:type="dcterms:W3CDTF">2017-08-03T17:47:20Z</dcterms:created>
  <dcterms:modified xsi:type="dcterms:W3CDTF">2017-08-03T17:48:42Z</dcterms:modified>
</cp:coreProperties>
</file>

<file path=docProps/thumbnail.jpeg>
</file>